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2424-1B66-48A3-90D3-676CE4539121}" type="datetimeFigureOut">
              <a:rPr lang="en-US" smtClean="0"/>
              <a:pPr/>
              <a:t>11/30/2007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9FA6-5FB1-4CC3-A3BC-D60D5DF78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pace.com/nannegronvall" TargetMode="External"/><Relationship Id="rId2" Type="http://schemas.openxmlformats.org/officeDocument/2006/relationships/hyperlink" Target="http://www.nanne.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google.is/images?hl=is&amp;q=Nanne%20Gr%C3%B6nvall&amp;lr=&amp;oe=UTF-8&amp;um=1&amp;ie=UTF-8&amp;sa=N&amp;tab=wi" TargetMode="External"/><Relationship Id="rId4" Type="http://schemas.openxmlformats.org/officeDocument/2006/relationships/hyperlink" Target="http://en.wikipedia.org/wiki/Nanne_Gr%C3%B6nva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Nanne</a:t>
            </a:r>
            <a:r>
              <a:rPr lang="is-IS" dirty="0" smtClean="0"/>
              <a:t> </a:t>
            </a:r>
            <a:r>
              <a:rPr lang="is-IS" dirty="0" err="1" smtClean="0"/>
              <a:t>Grönvall</a:t>
            </a:r>
            <a:r>
              <a:rPr lang="is-I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“Kynning á uppáhalds söngkonunni minni.”</a:t>
            </a:r>
            <a:endParaRPr lang="en-US" dirty="0"/>
          </a:p>
        </p:txBody>
      </p:sp>
      <p:pic>
        <p:nvPicPr>
          <p:cNvPr id="4" name="Picture 3" descr="nan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142984"/>
            <a:ext cx="2514600" cy="2451100"/>
          </a:xfrm>
          <a:prstGeom prst="rect">
            <a:avLst/>
          </a:prstGeom>
        </p:spPr>
      </p:pic>
      <p:pic>
        <p:nvPicPr>
          <p:cNvPr id="5" name="CD Audio 4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60"/>
            </a:audioCd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19550" y="3186113"/>
          <a:ext cx="1104900" cy="485775"/>
        </p:xfrm>
        <a:graphic>
          <a:graphicData uri="http://schemas.openxmlformats.org/presentationml/2006/ole">
            <p:oleObj spid="_x0000_s1026" name="Package" r:id="rId5" imgW="110484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 er </a:t>
            </a:r>
            <a:r>
              <a:rPr lang="is-IS" dirty="0" err="1" smtClean="0"/>
              <a:t>Nanne</a:t>
            </a:r>
            <a:r>
              <a:rPr lang="is-IS" dirty="0" smtClean="0"/>
              <a:t> </a:t>
            </a:r>
            <a:r>
              <a:rPr lang="is-IS" dirty="0" err="1" smtClean="0"/>
              <a:t>Grönvall</a:t>
            </a:r>
            <a:r>
              <a:rPr lang="is-I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err="1" smtClean="0"/>
              <a:t>Nanne</a:t>
            </a:r>
            <a:r>
              <a:rPr lang="is-IS" dirty="0" smtClean="0"/>
              <a:t> fæddist þann 18 maí 1962 í </a:t>
            </a:r>
            <a:r>
              <a:rPr lang="is-IS" dirty="0" err="1" smtClean="0"/>
              <a:t>Västberga</a:t>
            </a:r>
            <a:r>
              <a:rPr lang="is-IS" dirty="0" smtClean="0"/>
              <a:t> í Svíþjóð.</a:t>
            </a:r>
          </a:p>
          <a:p>
            <a:r>
              <a:rPr lang="is-IS" dirty="0" smtClean="0"/>
              <a:t>Hún fékk nafnið </a:t>
            </a:r>
            <a:r>
              <a:rPr lang="is-IS" dirty="0" err="1" smtClean="0"/>
              <a:t>Marianne</a:t>
            </a:r>
            <a:r>
              <a:rPr lang="is-IS" dirty="0" smtClean="0"/>
              <a:t> Elisabeth </a:t>
            </a:r>
            <a:r>
              <a:rPr lang="is-IS" dirty="0" err="1" smtClean="0"/>
              <a:t>Grönvall</a:t>
            </a:r>
            <a:r>
              <a:rPr lang="is-IS" dirty="0" smtClean="0"/>
              <a:t> en hefur alltaf verið kölluð </a:t>
            </a:r>
            <a:r>
              <a:rPr lang="is-IS" dirty="0" err="1" smtClean="0"/>
              <a:t>Nanne</a:t>
            </a:r>
            <a:r>
              <a:rPr lang="is-IS" dirty="0" smtClean="0"/>
              <a:t>.</a:t>
            </a:r>
          </a:p>
          <a:p>
            <a:r>
              <a:rPr lang="is-IS" dirty="0" smtClean="0"/>
              <a:t>Hún Bjó með mömmu sinni og ömmu og </a:t>
            </a:r>
            <a:r>
              <a:rPr lang="is-IS" dirty="0" err="1" smtClean="0"/>
              <a:t>Idolið</a:t>
            </a:r>
            <a:r>
              <a:rPr lang="is-IS" dirty="0" smtClean="0"/>
              <a:t> hennar var </a:t>
            </a:r>
            <a:r>
              <a:rPr lang="is-IS" dirty="0" err="1" smtClean="0"/>
              <a:t>Elvis</a:t>
            </a:r>
            <a:r>
              <a:rPr lang="is-IS" dirty="0" smtClean="0"/>
              <a:t> </a:t>
            </a:r>
            <a:r>
              <a:rPr lang="is-IS" dirty="0" err="1" smtClean="0"/>
              <a:t>Prestley</a:t>
            </a:r>
            <a:endParaRPr lang="is-IS" dirty="0" smtClean="0"/>
          </a:p>
          <a:p>
            <a:r>
              <a:rPr lang="is-IS" dirty="0" smtClean="0"/>
              <a:t>Hún skrifaði eigin ljóð og texta, og þegar hún komst á táningsárin var tónlistin stór hluti af hennar lífi.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Ferill </a:t>
            </a:r>
            <a:r>
              <a:rPr lang="is-IS" dirty="0" err="1" smtClean="0"/>
              <a:t>Nanne</a:t>
            </a:r>
            <a:r>
              <a:rPr lang="is-I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Þegar </a:t>
            </a:r>
            <a:r>
              <a:rPr lang="is-IS" dirty="0" err="1" smtClean="0"/>
              <a:t>nanne</a:t>
            </a:r>
            <a:r>
              <a:rPr lang="is-IS" dirty="0" smtClean="0"/>
              <a:t> var 16 ára Byrjaði hún í sínu fyrsta Rokkbandi </a:t>
            </a:r>
            <a:r>
              <a:rPr lang="is-IS" dirty="0" err="1" smtClean="0"/>
              <a:t>MTW</a:t>
            </a:r>
            <a:r>
              <a:rPr lang="is-IS" dirty="0" smtClean="0"/>
              <a:t>. Í bandinu voru með henni 4 strákar, Matte, </a:t>
            </a:r>
            <a:r>
              <a:rPr lang="is-IS" dirty="0" err="1" smtClean="0"/>
              <a:t>Mini</a:t>
            </a:r>
            <a:r>
              <a:rPr lang="is-IS" dirty="0" smtClean="0"/>
              <a:t>, </a:t>
            </a:r>
            <a:r>
              <a:rPr lang="is-IS" dirty="0" err="1" smtClean="0"/>
              <a:t>kaj</a:t>
            </a:r>
            <a:r>
              <a:rPr lang="is-IS" dirty="0" smtClean="0"/>
              <a:t> og animal; seinna kom maðurinn hennar Peter líka á hljómborð.</a:t>
            </a:r>
          </a:p>
          <a:p>
            <a:r>
              <a:rPr lang="is-IS" dirty="0" smtClean="0"/>
              <a:t>1984 fór </a:t>
            </a:r>
            <a:r>
              <a:rPr lang="is-IS" dirty="0" err="1" smtClean="0"/>
              <a:t>Nanne</a:t>
            </a:r>
            <a:r>
              <a:rPr lang="is-IS" dirty="0" smtClean="0"/>
              <a:t> yfir í </a:t>
            </a:r>
            <a:r>
              <a:rPr lang="is-IS" dirty="0" err="1" smtClean="0"/>
              <a:t>Sound</a:t>
            </a:r>
            <a:r>
              <a:rPr lang="is-IS" dirty="0" smtClean="0"/>
              <a:t> of </a:t>
            </a:r>
            <a:r>
              <a:rPr lang="is-IS" dirty="0" err="1" smtClean="0"/>
              <a:t>Music</a:t>
            </a:r>
            <a:r>
              <a:rPr lang="is-IS" dirty="0" smtClean="0"/>
              <a:t> sem var skipuð af Peter </a:t>
            </a:r>
            <a:r>
              <a:rPr lang="is-IS" dirty="0" err="1" smtClean="0"/>
              <a:t>Grönvall</a:t>
            </a:r>
            <a:r>
              <a:rPr lang="is-IS" dirty="0" smtClean="0"/>
              <a:t>, </a:t>
            </a:r>
            <a:r>
              <a:rPr lang="is-IS" dirty="0" err="1" smtClean="0"/>
              <a:t>Nanne</a:t>
            </a:r>
            <a:r>
              <a:rPr lang="is-IS" dirty="0" smtClean="0"/>
              <a:t> og </a:t>
            </a:r>
            <a:r>
              <a:rPr lang="is-IS" dirty="0" err="1" smtClean="0"/>
              <a:t>Angelique</a:t>
            </a:r>
            <a:r>
              <a:rPr lang="is-IS" dirty="0" smtClean="0"/>
              <a:t> </a:t>
            </a:r>
            <a:r>
              <a:rPr lang="is-IS" dirty="0" err="1" smtClean="0"/>
              <a:t>Wiedergren</a:t>
            </a:r>
            <a:endParaRPr lang="is-IS" dirty="0" smtClean="0"/>
          </a:p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19550" y="3186113"/>
          <a:ext cx="1104900" cy="485775"/>
        </p:xfrm>
        <a:graphic>
          <a:graphicData uri="http://schemas.openxmlformats.org/presentationml/2006/ole">
            <p:oleObj spid="_x0000_s2050" name="Package" r:id="rId3" imgW="110484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Ferill </a:t>
            </a:r>
            <a:r>
              <a:rPr lang="is-IS" dirty="0" err="1" smtClean="0"/>
              <a:t>Nanne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err="1" smtClean="0"/>
              <a:t>Nanne</a:t>
            </a:r>
            <a:r>
              <a:rPr lang="is-IS" dirty="0" smtClean="0"/>
              <a:t> og Peter völdu svo að halda áfram að vinna saman og stofnuðu hóp árið 1989 sem hét Peters </a:t>
            </a:r>
            <a:r>
              <a:rPr lang="is-IS" dirty="0" err="1" smtClean="0"/>
              <a:t>pop</a:t>
            </a:r>
            <a:r>
              <a:rPr lang="is-IS" dirty="0" smtClean="0"/>
              <a:t> </a:t>
            </a:r>
            <a:r>
              <a:rPr lang="is-IS" dirty="0" err="1" smtClean="0"/>
              <a:t>squad</a:t>
            </a:r>
            <a:r>
              <a:rPr lang="is-IS" dirty="0" smtClean="0"/>
              <a:t>, </a:t>
            </a:r>
            <a:r>
              <a:rPr lang="is-IS" dirty="0" err="1" smtClean="0"/>
              <a:t>Maria</a:t>
            </a:r>
            <a:r>
              <a:rPr lang="is-IS" dirty="0" smtClean="0"/>
              <a:t> </a:t>
            </a:r>
            <a:r>
              <a:rPr lang="is-IS" dirty="0" err="1" smtClean="0"/>
              <a:t>Rådsten</a:t>
            </a:r>
            <a:r>
              <a:rPr lang="is-IS" dirty="0" smtClean="0"/>
              <a:t> og </a:t>
            </a:r>
            <a:r>
              <a:rPr lang="en-US" i="1" dirty="0" smtClean="0"/>
              <a:t>Cecilia </a:t>
            </a:r>
            <a:r>
              <a:rPr lang="en-US" i="1" dirty="0" err="1" smtClean="0"/>
              <a:t>Ringqvist</a:t>
            </a:r>
            <a:r>
              <a:rPr lang="en-US" dirty="0" smtClean="0"/>
              <a:t>  </a:t>
            </a:r>
            <a:r>
              <a:rPr lang="en-US" dirty="0" err="1" smtClean="0"/>
              <a:t>voru</a:t>
            </a:r>
            <a:r>
              <a:rPr lang="en-US" dirty="0" smtClean="0"/>
              <a:t> </a:t>
            </a:r>
            <a:r>
              <a:rPr lang="en-US" dirty="0" err="1" smtClean="0"/>
              <a:t>einning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.</a:t>
            </a:r>
          </a:p>
          <a:p>
            <a:r>
              <a:rPr lang="is-IS" dirty="0" smtClean="0"/>
              <a:t>Grúppan </a:t>
            </a:r>
            <a:r>
              <a:rPr lang="is-IS" dirty="0" err="1" smtClean="0"/>
              <a:t>One</a:t>
            </a:r>
            <a:r>
              <a:rPr lang="is-IS" dirty="0" smtClean="0"/>
              <a:t> </a:t>
            </a:r>
            <a:r>
              <a:rPr lang="is-IS" dirty="0" err="1" smtClean="0"/>
              <a:t>More</a:t>
            </a:r>
            <a:r>
              <a:rPr lang="is-IS" dirty="0" smtClean="0"/>
              <a:t> </a:t>
            </a:r>
            <a:r>
              <a:rPr lang="is-IS" dirty="0" err="1" smtClean="0"/>
              <a:t>Time</a:t>
            </a:r>
            <a:r>
              <a:rPr lang="is-IS" dirty="0" smtClean="0"/>
              <a:t> var svo stofnuð árið 1992 af </a:t>
            </a:r>
            <a:r>
              <a:rPr lang="is-IS" dirty="0" err="1" smtClean="0"/>
              <a:t>Mariu</a:t>
            </a:r>
            <a:r>
              <a:rPr lang="is-IS" dirty="0" smtClean="0"/>
              <a:t> </a:t>
            </a:r>
            <a:r>
              <a:rPr lang="is-IS" dirty="0" err="1" smtClean="0"/>
              <a:t>Rådsten</a:t>
            </a:r>
            <a:r>
              <a:rPr lang="is-IS" dirty="0" smtClean="0"/>
              <a:t>, Peter </a:t>
            </a:r>
            <a:r>
              <a:rPr lang="is-IS" dirty="0" err="1" smtClean="0"/>
              <a:t>Grönvall</a:t>
            </a:r>
            <a:r>
              <a:rPr lang="is-IS" dirty="0" smtClean="0"/>
              <a:t> og </a:t>
            </a:r>
            <a:r>
              <a:rPr lang="is-IS" dirty="0" err="1" smtClean="0"/>
              <a:t>Nanne</a:t>
            </a:r>
            <a:r>
              <a:rPr lang="is-IS" dirty="0" smtClean="0"/>
              <a:t>! Árið 1996 kepptu þau í ESC með lagið “</a:t>
            </a:r>
            <a:r>
              <a:rPr lang="is-IS" dirty="0" err="1" smtClean="0"/>
              <a:t>Den</a:t>
            </a:r>
            <a:r>
              <a:rPr lang="is-IS" dirty="0" smtClean="0"/>
              <a:t> Vilda” og lentu í þriðja sæti í aðalkeppninni sem var þá haldin í </a:t>
            </a:r>
            <a:r>
              <a:rPr lang="is-IS" dirty="0" err="1" smtClean="0"/>
              <a:t>osló</a:t>
            </a:r>
            <a:r>
              <a:rPr lang="is-IS" dirty="0" smtClean="0"/>
              <a:t> í Noregi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Melodifestevalen</a:t>
            </a:r>
            <a:endParaRPr lang="en-US" dirty="0"/>
          </a:p>
        </p:txBody>
      </p:sp>
      <p:pic>
        <p:nvPicPr>
          <p:cNvPr id="6" name="Content Placeholder 5" descr="NANNENAN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925" y="342106"/>
            <a:ext cx="3810000" cy="57150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s-IS" dirty="0" err="1" smtClean="0"/>
              <a:t>Nanne</a:t>
            </a:r>
            <a:r>
              <a:rPr lang="is-IS" dirty="0" smtClean="0"/>
              <a:t> hefur tekið þátt í </a:t>
            </a:r>
            <a:r>
              <a:rPr lang="is-IS" dirty="0" err="1" smtClean="0"/>
              <a:t>Melodifestevalen</a:t>
            </a:r>
            <a:r>
              <a:rPr lang="is-IS" dirty="0" smtClean="0"/>
              <a:t> sem er sænska undankeppnin fyrir </a:t>
            </a:r>
            <a:r>
              <a:rPr lang="is-IS" dirty="0" err="1" smtClean="0"/>
              <a:t>Eurovision</a:t>
            </a:r>
            <a:r>
              <a:rPr lang="is-IS" dirty="0" smtClean="0"/>
              <a:t> 11 sinnum. Bæði sem lagahöfundur og söngvari.</a:t>
            </a:r>
          </a:p>
          <a:p>
            <a:endParaRPr lang="is-IS" dirty="0"/>
          </a:p>
          <a:p>
            <a:r>
              <a:rPr lang="is-IS" dirty="0" smtClean="0"/>
              <a:t>Lögin sem hún hefur sent inn eru:</a:t>
            </a:r>
            <a:endParaRPr lang="is-IS" dirty="0"/>
          </a:p>
          <a:p>
            <a:r>
              <a:rPr lang="en-US" i="1" dirty="0" err="1" smtClean="0"/>
              <a:t>eldorado</a:t>
            </a:r>
            <a:r>
              <a:rPr lang="en-US" i="1" dirty="0" smtClean="0"/>
              <a:t>- sound of music. 1986</a:t>
            </a:r>
          </a:p>
          <a:p>
            <a:r>
              <a:rPr lang="en-US" i="1" dirty="0" err="1" smtClean="0"/>
              <a:t>alexandra</a:t>
            </a:r>
            <a:r>
              <a:rPr lang="en-US" i="1" dirty="0" smtClean="0"/>
              <a:t>- sound of music. 1987</a:t>
            </a:r>
          </a:p>
          <a:p>
            <a:r>
              <a:rPr lang="sv-SE" i="1" dirty="0" smtClean="0"/>
              <a:t>ingenting går som man </a:t>
            </a:r>
            <a:r>
              <a:rPr lang="sv-SE" i="1" dirty="0" err="1" smtClean="0"/>
              <a:t>vill-Therése</a:t>
            </a:r>
            <a:r>
              <a:rPr lang="sv-SE" i="1" dirty="0" smtClean="0"/>
              <a:t> Löf. 1992</a:t>
            </a:r>
          </a:p>
          <a:p>
            <a:r>
              <a:rPr lang="sv-SE" i="1" dirty="0" smtClean="0"/>
              <a:t>Vad som än </a:t>
            </a:r>
            <a:r>
              <a:rPr lang="sv-SE" i="1" dirty="0" err="1" smtClean="0"/>
              <a:t>händer-</a:t>
            </a:r>
            <a:r>
              <a:rPr lang="sv-SE" i="1" dirty="0" smtClean="0"/>
              <a:t> Maria Rådsten. 1992</a:t>
            </a:r>
          </a:p>
          <a:p>
            <a:r>
              <a:rPr lang="en-US" i="1" dirty="0" err="1" smtClean="0"/>
              <a:t>Det</a:t>
            </a:r>
            <a:r>
              <a:rPr lang="en-US" i="1" dirty="0" smtClean="0"/>
              <a:t> </a:t>
            </a:r>
            <a:r>
              <a:rPr lang="en-US" i="1" dirty="0" err="1" smtClean="0"/>
              <a:t>vackraste</a:t>
            </a:r>
            <a:r>
              <a:rPr lang="en-US" i="1" dirty="0" smtClean="0"/>
              <a:t>- Cecilia </a:t>
            </a:r>
            <a:r>
              <a:rPr lang="en-US" i="1" dirty="0" err="1" smtClean="0"/>
              <a:t>Vennersten</a:t>
            </a:r>
            <a:r>
              <a:rPr lang="en-US" i="1" dirty="0" smtClean="0"/>
              <a:t>. 1995</a:t>
            </a:r>
          </a:p>
          <a:p>
            <a:r>
              <a:rPr lang="en-US" i="1" dirty="0" smtClean="0"/>
              <a:t>Den </a:t>
            </a:r>
            <a:r>
              <a:rPr lang="en-US" i="1" dirty="0" err="1" smtClean="0"/>
              <a:t>vilda</a:t>
            </a:r>
            <a:r>
              <a:rPr lang="en-US" i="1" dirty="0" smtClean="0"/>
              <a:t>- One more time. 1996</a:t>
            </a:r>
          </a:p>
          <a:p>
            <a:r>
              <a:rPr lang="en-US" i="1" dirty="0" err="1" smtClean="0"/>
              <a:t>Avundsjuk</a:t>
            </a:r>
            <a:r>
              <a:rPr lang="en-US" i="1" dirty="0" smtClean="0"/>
              <a:t>- </a:t>
            </a:r>
            <a:r>
              <a:rPr lang="en-US" i="1" dirty="0" err="1" smtClean="0"/>
              <a:t>Nanne</a:t>
            </a:r>
            <a:r>
              <a:rPr lang="en-US" i="1" dirty="0" smtClean="0"/>
              <a:t>. 1998</a:t>
            </a:r>
          </a:p>
          <a:p>
            <a:r>
              <a:rPr lang="nn-NO" i="1" dirty="0" err="1" smtClean="0"/>
              <a:t>men-</a:t>
            </a:r>
            <a:r>
              <a:rPr lang="nn-NO" i="1" dirty="0" smtClean="0"/>
              <a:t> </a:t>
            </a:r>
            <a:r>
              <a:rPr lang="nn-NO" i="1" dirty="0" err="1" smtClean="0"/>
              <a:t>Nanne</a:t>
            </a:r>
            <a:r>
              <a:rPr lang="nn-NO" i="1" dirty="0" smtClean="0"/>
              <a:t>. 2001 (i </a:t>
            </a:r>
            <a:r>
              <a:rPr lang="nn-NO" i="1" dirty="0" err="1" smtClean="0"/>
              <a:t>london</a:t>
            </a:r>
            <a:r>
              <a:rPr lang="nn-NO" i="1" dirty="0" smtClean="0"/>
              <a:t>)</a:t>
            </a:r>
          </a:p>
          <a:p>
            <a:r>
              <a:rPr lang="en-US" i="1" dirty="0" err="1" smtClean="0"/>
              <a:t>evig</a:t>
            </a:r>
            <a:r>
              <a:rPr lang="en-US" i="1" dirty="0" smtClean="0"/>
              <a:t> </a:t>
            </a:r>
            <a:r>
              <a:rPr lang="en-US" i="1" dirty="0" err="1" smtClean="0"/>
              <a:t>kärlek</a:t>
            </a:r>
            <a:r>
              <a:rPr lang="en-US" i="1" dirty="0" smtClean="0"/>
              <a:t>- </a:t>
            </a:r>
            <a:r>
              <a:rPr lang="en-US" i="1" dirty="0" err="1" smtClean="0"/>
              <a:t>nanne</a:t>
            </a:r>
            <a:r>
              <a:rPr lang="en-US" i="1" dirty="0" smtClean="0"/>
              <a:t>. 2003</a:t>
            </a:r>
          </a:p>
          <a:p>
            <a:r>
              <a:rPr lang="sv-SE" i="1" dirty="0" smtClean="0"/>
              <a:t>håll om mig - </a:t>
            </a:r>
            <a:r>
              <a:rPr lang="sv-SE" i="1" dirty="0" err="1" smtClean="0"/>
              <a:t>nanne</a:t>
            </a:r>
            <a:r>
              <a:rPr lang="sv-SE" i="1" dirty="0" smtClean="0"/>
              <a:t>. 2005</a:t>
            </a:r>
          </a:p>
          <a:p>
            <a:r>
              <a:rPr lang="sv-SE" i="1" dirty="0" smtClean="0"/>
              <a:t>jag måste kyssa </a:t>
            </a:r>
            <a:r>
              <a:rPr lang="sv-SE" i="1" dirty="0" err="1" smtClean="0"/>
              <a:t>dig-</a:t>
            </a:r>
            <a:r>
              <a:rPr lang="sv-SE" i="1" dirty="0" smtClean="0"/>
              <a:t> </a:t>
            </a:r>
            <a:r>
              <a:rPr lang="sv-SE" i="1" dirty="0" err="1" smtClean="0"/>
              <a:t>nanne</a:t>
            </a:r>
            <a:r>
              <a:rPr lang="sv-SE" i="1" dirty="0" smtClean="0"/>
              <a:t> 2007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Sóló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4038600" cy="4525963"/>
          </a:xfrm>
        </p:spPr>
        <p:txBody>
          <a:bodyPr/>
          <a:lstStyle/>
          <a:p>
            <a:r>
              <a:rPr lang="is-IS" dirty="0" smtClean="0"/>
              <a:t>Árið 1998 byrjaði hennar sólóferill af alvöru þegar hún söng lagið </a:t>
            </a:r>
            <a:r>
              <a:rPr lang="is-IS" dirty="0" err="1" smtClean="0"/>
              <a:t>Avundsjuk</a:t>
            </a:r>
            <a:r>
              <a:rPr lang="is-IS" dirty="0" smtClean="0"/>
              <a:t> í </a:t>
            </a:r>
            <a:r>
              <a:rPr lang="is-IS" dirty="0" err="1" smtClean="0"/>
              <a:t>melodifestevalen</a:t>
            </a:r>
            <a:r>
              <a:rPr lang="is-IS" dirty="0" smtClean="0"/>
              <a:t> og lenti þar í 4ja sæti.</a:t>
            </a:r>
          </a:p>
          <a:p>
            <a:r>
              <a:rPr lang="is-IS" dirty="0" smtClean="0"/>
              <a:t>Hér til hliðar má sjá nokkrar af sóló skífum hennar</a:t>
            </a:r>
            <a:endParaRPr lang="en-US" dirty="0"/>
          </a:p>
        </p:txBody>
      </p:sp>
      <p:pic>
        <p:nvPicPr>
          <p:cNvPr id="7" name="Content Placeholder 6" descr="alltid_konv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357298"/>
            <a:ext cx="1500197" cy="1523730"/>
          </a:xfrm>
        </p:spPr>
      </p:pic>
      <p:pic>
        <p:nvPicPr>
          <p:cNvPr id="8" name="Picture 7" descr="ama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071546"/>
            <a:ext cx="2021671" cy="2009114"/>
          </a:xfrm>
          <a:prstGeom prst="rect">
            <a:avLst/>
          </a:prstGeom>
        </p:spPr>
      </p:pic>
      <p:pic>
        <p:nvPicPr>
          <p:cNvPr id="9" name="Picture 8" descr="chs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14686"/>
            <a:ext cx="1643074" cy="1643074"/>
          </a:xfrm>
          <a:prstGeom prst="rect">
            <a:avLst/>
          </a:prstGeom>
        </p:spPr>
      </p:pic>
      <p:pic>
        <p:nvPicPr>
          <p:cNvPr id="10" name="Picture 9" descr="samlingsalbum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3143248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Linkar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http://www.nanne.se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</a:t>
            </a:r>
            <a:r>
              <a:rPr lang="en-US" dirty="0" err="1" smtClean="0"/>
              <a:t>opinbera</a:t>
            </a:r>
            <a:r>
              <a:rPr lang="en-US" dirty="0" smtClean="0"/>
              <a:t> </a:t>
            </a:r>
            <a:r>
              <a:rPr lang="en-US" dirty="0" err="1" smtClean="0"/>
              <a:t>Heimasíða</a:t>
            </a:r>
            <a:r>
              <a:rPr lang="en-US" dirty="0" smtClean="0"/>
              <a:t> </a:t>
            </a:r>
            <a:r>
              <a:rPr lang="en-US" dirty="0" err="1" smtClean="0"/>
              <a:t>Nanne</a:t>
            </a:r>
            <a:r>
              <a:rPr lang="en-US" dirty="0" smtClean="0"/>
              <a:t>)</a:t>
            </a:r>
          </a:p>
          <a:p>
            <a:r>
              <a:rPr lang="is-IS" dirty="0" smtClean="0">
                <a:hlinkClick r:id="rId3"/>
              </a:rPr>
              <a:t>http://www.myspace.com/nannegronvall</a:t>
            </a:r>
            <a:r>
              <a:rPr lang="is-IS" dirty="0" smtClean="0"/>
              <a:t> (</a:t>
            </a:r>
            <a:r>
              <a:rPr lang="is-IS" dirty="0" err="1" smtClean="0"/>
              <a:t>Nanne</a:t>
            </a:r>
            <a:r>
              <a:rPr lang="is-IS" dirty="0" smtClean="0"/>
              <a:t>´s </a:t>
            </a:r>
            <a:r>
              <a:rPr lang="is-IS" dirty="0" err="1" smtClean="0"/>
              <a:t>Myspace</a:t>
            </a:r>
            <a:r>
              <a:rPr lang="is-IS" dirty="0" smtClean="0"/>
              <a:t> síða)</a:t>
            </a:r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en.wikipedia.org/wiki/Nanne_Gr%C3%B6nvall</a:t>
            </a:r>
            <a:r>
              <a:rPr lang="en-US" dirty="0" smtClean="0"/>
              <a:t> (</a:t>
            </a:r>
            <a:r>
              <a:rPr lang="en-US" dirty="0" err="1" smtClean="0"/>
              <a:t>Grein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wikipedia</a:t>
            </a:r>
            <a:r>
              <a:rPr lang="en-US" dirty="0" smtClean="0"/>
              <a:t> um </a:t>
            </a:r>
            <a:r>
              <a:rPr lang="en-US" dirty="0" err="1" smtClean="0"/>
              <a:t>Nanne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5"/>
              </a:rPr>
              <a:t>http://images.google.is/images?hl=is&amp;q=Nanne%20Gr%C3%B6nvall&amp;lr=&amp;</a:t>
            </a:r>
            <a:r>
              <a:rPr lang="en-US" dirty="0" smtClean="0">
                <a:hlinkClick r:id="rId5"/>
              </a:rPr>
              <a:t>oe=UTF-8&amp;um=1&amp;ie=UTF-8&amp;sa=N&amp;tab=wi</a:t>
            </a:r>
            <a:r>
              <a:rPr lang="en-US" dirty="0" smtClean="0"/>
              <a:t> (</a:t>
            </a:r>
            <a:r>
              <a:rPr lang="en-US" dirty="0" err="1" smtClean="0"/>
              <a:t>myndir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Nanne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333</Words>
  <Application>Microsoft Office PowerPoint</Application>
  <PresentationFormat>On-screen Show (4:3)</PresentationFormat>
  <Paragraphs>36</Paragraphs>
  <Slides>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Package</vt:lpstr>
      <vt:lpstr>Nanne Grönvall.</vt:lpstr>
      <vt:lpstr>Hver er Nanne Grönvall?</vt:lpstr>
      <vt:lpstr>Ferill Nanne!</vt:lpstr>
      <vt:lpstr>Ferill Nanne</vt:lpstr>
      <vt:lpstr>Melodifestevalen</vt:lpstr>
      <vt:lpstr>Sóló</vt:lpstr>
      <vt:lpstr>Linkar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Nanne Grönvall.</dc:title>
  <dc:creator>administrator</dc:creator>
  <cp:lastModifiedBy>administrator</cp:lastModifiedBy>
  <cp:revision>17</cp:revision>
  <dcterms:created xsi:type="dcterms:W3CDTF">2007-11-22T10:26:00Z</dcterms:created>
  <dcterms:modified xsi:type="dcterms:W3CDTF">2007-11-30T13:01:40Z</dcterms:modified>
</cp:coreProperties>
</file>